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2355-52AB-45CC-84E8-B4B10F3C109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BF94-1D8B-44C6-BDA9-F4E124EA9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48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42355-52AB-45CC-84E8-B4B10F3C1090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CBF94-1D8B-44C6-BDA9-F4E124EA9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45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smtClean="0"/>
              <a:t>Технологические и нормативные задачи </a:t>
            </a:r>
            <a:br>
              <a:rPr lang="ru-RU" sz="5400" b="1" smtClean="0"/>
            </a:br>
            <a:r>
              <a:rPr lang="ru-RU" sz="5400" b="1" smtClean="0"/>
              <a:t>развития гражданских БАС</a:t>
            </a:r>
            <a:endParaRPr lang="ru-RU" sz="5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02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17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14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85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59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46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smtClean="0"/>
              <a:t>СПАСИБО ЗА ВНИМАНИЕ!</a:t>
            </a:r>
            <a:endParaRPr lang="ru-RU" sz="5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8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52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82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27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46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64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2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02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569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Широкоэкранный</PresentationFormat>
  <Paragraphs>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Технологические и нормативные задачи  развития гражданских БАС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Технологические и нормативные задачи  развития гражданских БАС</dc:title>
  <dc:creator>--</dc:creator>
  <cp:lastModifiedBy>--</cp:lastModifiedBy>
  <cp:revision>1</cp:revision>
  <dcterms:created xsi:type="dcterms:W3CDTF">2018-08-15T05:44:55Z</dcterms:created>
  <dcterms:modified xsi:type="dcterms:W3CDTF">2018-08-15T05:44:56Z</dcterms:modified>
</cp:coreProperties>
</file>